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4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79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32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68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64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67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50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95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46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97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9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794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79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132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8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0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96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43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09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4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7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7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0BB74-CB3C-40BA-8C07-2DFA492B2B8C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19CE6-8555-4D77-AAFB-CD5DEC9DA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2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78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809" y="58570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391" y="2216372"/>
            <a:ext cx="3905451" cy="37351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645" y="2101786"/>
            <a:ext cx="4662130" cy="36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4530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2024-12-16T16:08:37Z</dcterms:created>
  <dcterms:modified xsi:type="dcterms:W3CDTF">2024-12-16T16:08:42Z</dcterms:modified>
</cp:coreProperties>
</file>